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0.47608200455580868</c:v>
                </c:pt>
                <c:pt idx="1">
                  <c:v>0.51480637813211849</c:v>
                </c:pt>
                <c:pt idx="2">
                  <c:v>2.2779043280182231E-3</c:v>
                </c:pt>
                <c:pt idx="3">
                  <c:v>6.8337129840546698E-3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0.78481012658227844</c:v>
                </c:pt>
                <c:pt idx="1">
                  <c:v>0.2151898734177215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5.6947608200455579E-2</c:v>
                </c:pt>
                <c:pt idx="1">
                  <c:v>6.6059225512528477E-2</c:v>
                </c:pt>
                <c:pt idx="2">
                  <c:v>0.2414578587699317</c:v>
                </c:pt>
                <c:pt idx="3">
                  <c:v>0.63553530751708431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0.93166287015945326</c:v>
                </c:pt>
                <c:pt idx="1">
                  <c:v>1.366742596810934E-2</c:v>
                </c:pt>
                <c:pt idx="2">
                  <c:v>1.5945330296127561E-2</c:v>
                </c:pt>
                <c:pt idx="3">
                  <c:v>9.1116173120728925E-3</c:v>
                </c:pt>
                <c:pt idx="4">
                  <c:v>2.2779043280182231E-3</c:v>
                </c:pt>
                <c:pt idx="5">
                  <c:v>2.7334851936218679E-2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0.27146171693735499</c:v>
                </c:pt>
                <c:pt idx="1">
                  <c:v>4.6403712296983774E-3</c:v>
                </c:pt>
                <c:pt idx="2">
                  <c:v>0.6682134570765661</c:v>
                </c:pt>
                <c:pt idx="3">
                  <c:v>4.6403712296983774E-3</c:v>
                </c:pt>
                <c:pt idx="4">
                  <c:v>0</c:v>
                </c:pt>
                <c:pt idx="5">
                  <c:v>4.6403712296983774E-3</c:v>
                </c:pt>
                <c:pt idx="6">
                  <c:v>0</c:v>
                </c:pt>
                <c:pt idx="7">
                  <c:v>1.8561484918793499E-2</c:v>
                </c:pt>
                <c:pt idx="8">
                  <c:v>2.7842227378190251E-2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3">
                  <c:v>48</c:v>
                </c:pt>
                <c:pt idx="4">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41</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6.3676822568745024</c:v>
                </c:pt>
                <c:pt idx="1">
                  <c:v>7.086711157546131</c:v>
                </c:pt>
                <c:pt idx="2">
                  <c:v>7.3504255571878199</c:v>
                </c:pt>
                <c:pt idx="3" formatCode="General">
                  <c:v>7.4269019790491173</c:v>
                </c:pt>
                <c:pt idx="4">
                  <c:v>6.3294816841287886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7.6397934948219302</c:v>
                </c:pt>
                <c:pt idx="2">
                  <c:v>7.8721651381573796</c:v>
                </c:pt>
                <c:pt idx="3" formatCode="General">
                  <c:v>7.9379206023335218</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8.9201301930934616</c:v>
                </c:pt>
                <c:pt idx="1">
                  <c:v>8.9328545387426797</c:v>
                </c:pt>
                <c:pt idx="2">
                  <c:v>7.8956418935846582</c:v>
                </c:pt>
                <c:pt idx="3">
                  <c:v>8.8375802562716519</c:v>
                </c:pt>
                <c:pt idx="4">
                  <c:v>8.5102050628360679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8.2784530605964743</c:v>
                </c:pt>
                <c:pt idx="2">
                  <c:v>7.3393608906108776</c:v>
                </c:pt>
                <c:pt idx="3">
                  <c:v>8.4839825749137621</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6.6776547173532714</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0.26458243454988128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0.16432151410470741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1.7154932038934714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0.16432151410470741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0.58940430703481983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0.7927017369553564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6.3294816841287886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0.35080272907125565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0.14727562539692673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1.5375365535312326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0.14727562539692585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0.52826246400627141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0.13671363142756299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7.3358002110565224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0.34482749400953416</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0.1946639930688816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2.0322643627762478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0.19466399306888071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0.69823964661306448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0.53721564590755655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6.3676822568745024</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7.3885194853933802</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0.22663149415808892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0.12765187464468175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1.3326673905747568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0.12765187464468131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0.45787409595496786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1.5792086091449988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3.7847623326291449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7.3532811525133468E-2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0.22214326080862001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6.1931880253586868E-2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0.64656000924914991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6.1931880253586868E-2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0.15555663128743547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8.8583041398753455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0.10439928243158203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0.28313252166866576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7.8935230193576622E-2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0.82407256093418013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7.8935230193575734E-2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0.28313252166866754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0.40692233117873577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8.1841965385710971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0.23349679075104834</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9.9895287879047778E-2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1.0428925779511111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9.989528787904689E-2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0.35831408473315207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0.27950295863548291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8.2192478504354813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0.38701744431861229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0.13771485299692809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1.4377234513605988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0.13771485299692809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0.49396896043286453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1.7094579427241072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6.5319227441536656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0.13529910474850659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0.24885112025843625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6.9377831786193056E-2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0.72429468276587627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6.9377831786193056E-2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0.24885112025843625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0.28170525553688641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8.7526833066955483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Your Trust</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7.833366295817572</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0.17660374447183003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6.1918446617083234E-2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0.6464197639973186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6.1918446617083234E-2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0.1779008872796517</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9.1617121473855754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0.47129572917585527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0.17571105629677763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1.834398402232285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0.17571105629677763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0.63025741905570243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0.56971378008444873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6.1959097992245589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0.43433060635414744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0.12859418508783627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1.3425049773934816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0.12859418508783627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0.46125406623326626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0.10069667732640397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8.004713713405966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0.28122992008996217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9.670100689772454E-2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1.0095447394490051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9.670100689772454E-2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0.34685652862110494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0.25715615950992898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7.8648549989737706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0.17366695633762763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0.39401449824965518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0.10984829625238124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1.1468005678194819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0.10984829625238035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0.39401449824965518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0.31023563386823128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7.9396408200979947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Your Trust</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8.7262216352913988</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3.9302538993782221E-2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0.23542159849108479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6.5633781523622758E-2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0.68520733126799982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6.5633781523622758E-2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0.23542159849108479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0.2637985118842785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8.7237202515987455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7.9975830375232704E-2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6.3764981513147134E-2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0.66569732532097348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6.3764981513147134E-2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0.2287184057828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0.11015685307900647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8.8466934915223643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7.7480958162675861E-2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0.24008588101634132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6.6934148619035128E-2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0.6987829785403683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6.6934148619035128E-2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0.24008588101634132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0.16606372251951562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8.6082511627530884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8.2883693890122387</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0.28870658963917251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0.10434792726296394</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1.0893774989556073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0.10434792726296394</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0.37428524252616491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0.63046170301388571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7.086711157546131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0.16052613497908297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0.26727329864818472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7.4513797387359304E-2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0.77791343215628217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7.4513797387359304E-2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0.26727329864818472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0.15303718228328655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8.5926422271653973</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9.0013796211431796E-2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0.20002540957594128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5.5765588694605128E-2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0.58218480360250169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5.5765588694605128E-2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0.20002540957594128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0.20873714527484566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8.853251017506361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0.23011613696641131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7.4384328293062296E-2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0.77656179325135355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7.4384328293062296E-2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0.26680890637294041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0.1675220879606929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8.6208731538310595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8.2409063160137492</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0.27182581361286662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0.31731077679144981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8.8463872187197978E-2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0.92355022623839655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8.8463872187196202E-2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0.31731077679145159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0.56734895542081887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7.6415647768807524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0.17030554521337748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6.1262179665959593E-2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0.63956843049588841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6.1262179665959593E-2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0.21974111393867268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0.30058458831401857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8.8216087105240621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0.2295695486903222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0.28382658191562449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7.9128729001269882E-2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0.82609266092757672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7.9128729001269882E-2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0.28382658191562538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0.47882895632934286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7.0050629771092652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0.23634087990954988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8.437240135084334E-2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0.88083585343130455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8.4372401350844228E-2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0.30263509329258831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0.30276959145169968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7.7573246989414413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5.8696652260850968E-2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0.23426261707229301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6.5310666169217768E-2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0.6818340529874618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6.5310666169217768E-2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0.23426261707229301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0.50657977582603841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8.121430598260357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0.11124827160654327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0.20340341723239952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5.6707351973463105E-2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0.59201667810391001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5.6707351973463105E-2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0.20340341723239952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0.43268212787918081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8.852417346281829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0.13784151825618451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4.0333442139752762E-2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0.42107539148093309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4.0333442139752762E-2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0.14467189305207384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4.4458215507136245E-2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9.4869351040985297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0.38818014122485778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0.36867730302111656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0.10278447565686033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1.0730552868612406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0.10278447565686122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0.36867730302111568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0.29072485053942287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8.8375802562716519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0.52731003130210308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0.18548344084698076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1.9364207051123907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0.18548344084698165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0.39063891609272972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8.9201301930934616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0.36841190611774888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0.61116678848099504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0.17038873122414344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1.7788340865018597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0.17038873122414344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0.46734554060046385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8.5102050628360679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1.0285688004014739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0.55995901746313059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0.15611238752059275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1.6297910915335736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0.15611238752059364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0.55995901746313059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4.6887926935538005E-2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7.3504255571878199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0.21830610182698784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0.24820476832738958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2.5912224309731604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0.24820476832738869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0.84096834407616061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5.8864170803364546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7.2312533404814889</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0.23188279673503942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0.65951049018025731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0.1838665938149564</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1.9195410523762027</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0.18386659381495818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0.65951049018025643</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0.1302115907468071</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7.8956418935846582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2.0028556999291069E-2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0.78275547877339502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0.21822637519036814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2.2782522762712283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0.21822637519036725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0.78275547877339591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5.7270682150713625E-2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6.5668647873783188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6.8930027063342578</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0.15977657262679745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9.3199564731200724E-2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0.97299018192057929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9.3199564731200724E-2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0.33429721704813797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0.5155295899115675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6.762224056905537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1.1983853744793045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0.37235402271539542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0.10380951761853652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1.0837565789503492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0.10380951761853474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0.37235402271539542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0.40449635036546816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8.9328545387426797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0.17249955867310529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0.35753996403323995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9.9679468815645933E-2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1.0406394576670532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9.9679468815645933E-2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0.35753996403323995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0.45787474105121806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5.4143141584667456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0.1093779334530689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8.7033697320826775E-2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0.90861940432499644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8.7033697320826775E-2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0.31218088719273052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0.56764550064405395</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6.5030307321208234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8.6254058250216925E-2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0.12235856409229129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1.2774059823032942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0.12235856409229129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0.43888753746899667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0.61411314229926361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4.2974700366800764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2.7506187028469853E-3</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0.48288415554556696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0.13462449227018247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1.4054605255155082</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0.13462449227018158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0.48288415554556874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0.65848201705644094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6.1833825634935424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0.25804368035833569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0.13920702702588272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3.8809878349864491E-2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0.40516960250683809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3.8809878349864491E-2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0.13920702702588272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0.19989732834009111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9.0945835660549186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0.23666220835338692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0.12134093784993105</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1.2667821092676519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0.12134093784993105</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0.43523741719432074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0.4187814704586259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7.4269019790491173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1.678806169862753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0.41973221369373181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0.117018203039021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1.2216533735038064</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0.11701820303902188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0.41973221369373181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0.28338291717126118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6.1965060759200821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0.78499804230890202</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0.42367235650539392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0.11811668539633313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1.2331213728636685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0.11811668539633402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0.42367235650539392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9.7656826549680886E-2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7.823865860316273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0.31444581004554184</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0.12970238290772329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1.3540744047989097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0.12970238290772329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0.4652290574061908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0.96963538934943827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7.6076765018748684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0.21962521872146201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0.3433042745660293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9.5710665025689146E-2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0.99920571135359815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9.5710665025689146E-2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0.3433042745660293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0.93389356317525696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6.4732224063864203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8.8755255601546015</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2.3192682882788418E-2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0.22985800715279936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6.4082693854844663E-2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0.66901419691836495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6.4082693854844663E-2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0.22985800715279936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0.12523223370074987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8.8755255601546015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8.9978295641638191</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0.19206830706850653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0.20193778701169229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5.6298745225753066E-2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0.58775088185329238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5.6298745225753066E-2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0.20193778701169229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0.10956841961276353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8.9978295641638191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Your Trust</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8.0527840253378287</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0.20133963576885794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7.5802268789152194E-2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0.79136489008150068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7.580226878915397E-2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0.27189491254850573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0.36639017943053354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8.0527840253378287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Leighton Hospital (76)</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Leighton Hospital (76)</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Leighton Hospital (76)</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Leighton Hospital (76)</c:v>
                </c:pt>
                <c:pt idx="2">
                  <c:v>Elmhurst Intermediate Care Unit (-)</c:v>
                </c:pt>
              </c:strCache>
            </c:strRef>
          </c:cat>
          <c:val>
            <c:numRef>
              <c:f>Sheet1!$G$2:$G$4</c:f>
              <c:numCache>
                <c:formatCode>0.0;;</c:formatCode>
                <c:ptCount val="3"/>
                <c:pt idx="0">
                  <c:v>6.3676822568745024</c:v>
                </c:pt>
                <c:pt idx="1">
                  <c:v>6.3826172457232762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Leighton Hospital (76)</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Leighton Hospital (76)</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Leighton Hospital (76)</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3.6323177431254976</c:v>
                </c:pt>
                <c:pt idx="1">
                  <c:v>3.6173827542767238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(78)</c:v>
                </c:pt>
                <c:pt idx="1">
                  <c:v>Leighton Hospital (77)</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(78)</c:v>
                </c:pt>
                <c:pt idx="1">
                  <c:v>Leighton Hospital (77)</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(78)</c:v>
                </c:pt>
                <c:pt idx="1">
                  <c:v>Leighton Hospital (77)</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(78)</c:v>
                </c:pt>
                <c:pt idx="1">
                  <c:v>Leighton Hospital (77)</c:v>
                </c:pt>
                <c:pt idx="2">
                  <c:v>Elmhurst Intermediate Care Unit (-)</c:v>
                </c:pt>
              </c:strCache>
            </c:strRef>
          </c:cat>
          <c:val>
            <c:numRef>
              <c:f>Sheet1!$G$2:$G$4</c:f>
              <c:numCache>
                <c:formatCode>0.0;;</c:formatCode>
                <c:ptCount val="3"/>
                <c:pt idx="0">
                  <c:v>7.3358002110565224</c:v>
                </c:pt>
                <c:pt idx="1">
                  <c:v>7.3481495409106357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(78)</c:v>
                </c:pt>
                <c:pt idx="1">
                  <c:v>Leighton Hospital (77)</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(78)</c:v>
                </c:pt>
                <c:pt idx="1">
                  <c:v>Leighton Hospital (77)</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(78)</c:v>
                </c:pt>
                <c:pt idx="1">
                  <c:v>Leighton Hospital (77)</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2.6641997889434776</c:v>
                </c:pt>
                <c:pt idx="1">
                  <c:v>2.6518504590893643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Leighton Hospital (411)</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Leighton Hospital (411)</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Leighton Hospital (411)</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Leighton Hospital (411)</c:v>
                </c:pt>
                <c:pt idx="2">
                  <c:v>Elmhurst Intermediate Care Unit (-)</c:v>
                </c:pt>
              </c:strCache>
            </c:strRef>
          </c:cat>
          <c:val>
            <c:numRef>
              <c:f>Sheet1!$G$2:$G$4</c:f>
              <c:numCache>
                <c:formatCode>0.0;;</c:formatCode>
                <c:ptCount val="3"/>
                <c:pt idx="0">
                  <c:v>6.3294816841287886</c:v>
                </c:pt>
                <c:pt idx="1">
                  <c:v>6.3267708088282593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Leighton Hospital (411)</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Leighton Hospital (411)</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(416)</c:v>
                </c:pt>
                <c:pt idx="1">
                  <c:v>Leighton Hospital (411)</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3.6705183158712114</c:v>
                </c:pt>
                <c:pt idx="1">
                  <c:v>3.6732291911717407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Sheet1!$G$2:$G$4</c:f>
              <c:numCache>
                <c:formatCode>0.0;;</c:formatCode>
                <c:ptCount val="3"/>
                <c:pt idx="0">
                  <c:v>8.2192478504354813</c:v>
                </c:pt>
                <c:pt idx="1">
                  <c:v>8.2017051683611495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1.7807521495645187</c:v>
                </c:pt>
                <c:pt idx="1">
                  <c:v>1.7982948316388505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Sheet1!$G$2:$G$4</c:f>
              <c:numCache>
                <c:formatCode>0.0;;</c:formatCode>
                <c:ptCount val="3"/>
                <c:pt idx="0">
                  <c:v>6.5319227441536656</c:v>
                </c:pt>
                <c:pt idx="1">
                  <c:v>6.5189933109781624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3.4680772558463344</c:v>
                </c:pt>
                <c:pt idx="1">
                  <c:v>3.4810066890218376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Sheet1!$G$2:$G$4</c:f>
              <c:numCache>
                <c:formatCode>0.0;;</c:formatCode>
                <c:ptCount val="3"/>
                <c:pt idx="0">
                  <c:v>8.1841965385710971</c:v>
                </c:pt>
                <c:pt idx="1">
                  <c:v>8.1618046519045304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1.8158034614289029</c:v>
                </c:pt>
                <c:pt idx="1">
                  <c:v>1.8381953480954696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Sheet1!$G$2:$G$4</c:f>
              <c:numCache>
                <c:formatCode>0.0;;</c:formatCode>
                <c:ptCount val="3"/>
                <c:pt idx="0">
                  <c:v>8.8583041398753455</c:v>
                </c:pt>
                <c:pt idx="1">
                  <c:v>8.8463715761494441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1.1416958601246545</c:v>
                </c:pt>
                <c:pt idx="1">
                  <c:v>1.1536284238505559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Sheet1!$G$2:$G$4</c:f>
              <c:numCache>
                <c:formatCode>0.0;;</c:formatCode>
                <c:ptCount val="3"/>
                <c:pt idx="0">
                  <c:v>3.7847623326291449</c:v>
                </c:pt>
                <c:pt idx="1">
                  <c:v>3.753545762939515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(422)</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6.2152376673708556</c:v>
                </c:pt>
                <c:pt idx="1">
                  <c:v>6.246454237060485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Sheet1!$G$2:$G$4</c:f>
              <c:numCache>
                <c:formatCode>0.0;;</c:formatCode>
                <c:ptCount val="3"/>
                <c:pt idx="0">
                  <c:v>8.7526833066955483</c:v>
                </c:pt>
                <c:pt idx="1">
                  <c:v>8.7444467708121199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1.2473166933044517</c:v>
                </c:pt>
                <c:pt idx="1">
                  <c:v>1.2555532291878801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Leighton Hospital (282)</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Leighton Hospital (282)</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Leighton Hospital (282)</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Leighton Hospital (282)</c:v>
                </c:pt>
                <c:pt idx="2">
                  <c:v>Elmhurst Intermediate Care Unit (-)</c:v>
                </c:pt>
              </c:strCache>
            </c:strRef>
          </c:cat>
          <c:val>
            <c:numRef>
              <c:f>Sheet1!$G$2:$G$4</c:f>
              <c:numCache>
                <c:formatCode>0.0;;</c:formatCode>
                <c:ptCount val="3"/>
                <c:pt idx="0">
                  <c:v>7.9396408200979947</c:v>
                </c:pt>
                <c:pt idx="1">
                  <c:v>7.9393312035120536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Leighton Hospital (282)</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Leighton Hospital (282)</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(286)</c:v>
                </c:pt>
                <c:pt idx="1">
                  <c:v>Leighton Hospital (282)</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2.0603591799020053</c:v>
                </c:pt>
                <c:pt idx="1">
                  <c:v>2.0606687964879464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Leighton Hospital (229)</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Leighton Hospital (229)</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Leighton Hospital (229)</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Leighton Hospital (229)</c:v>
                </c:pt>
                <c:pt idx="2">
                  <c:v>Elmhurst Intermediate Care Unit (-)</c:v>
                </c:pt>
              </c:strCache>
            </c:strRef>
          </c:cat>
          <c:val>
            <c:numRef>
              <c:f>Sheet1!$G$2:$G$4</c:f>
              <c:numCache>
                <c:formatCode>0.0;;</c:formatCode>
                <c:ptCount val="3"/>
                <c:pt idx="0">
                  <c:v>7.8648549989737706</c:v>
                </c:pt>
                <c:pt idx="1">
                  <c:v>7.8893894231316244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Leighton Hospital (229)</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Leighton Hospital (229)</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Leighton Hospital (229)</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2.1351450010262294</c:v>
                </c:pt>
                <c:pt idx="1">
                  <c:v>2.1106105768683756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Leighton Hospital (135)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Leighton Hospital (135)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Leighton Hospital (135)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Leighton Hospital (135)</c:v>
                </c:pt>
                <c:pt idx="2">
                  <c:v>Elmhurst Intermediate Care Unit (-)</c:v>
                </c:pt>
              </c:strCache>
            </c:strRef>
          </c:cat>
          <c:val>
            <c:numRef>
              <c:f>Sheet1!$G$2:$G$4</c:f>
              <c:numCache>
                <c:formatCode>0.0;;</c:formatCode>
                <c:ptCount val="3"/>
                <c:pt idx="0">
                  <c:v>8.004713713405966</c:v>
                </c:pt>
                <c:pt idx="1">
                  <c:v>7.9926983915736196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Leighton Hospital (135)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Leighton Hospital (135)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(137)</c:v>
                </c:pt>
                <c:pt idx="1">
                  <c:v>Leighton Hospital (135)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1.995286286594034</c:v>
                </c:pt>
                <c:pt idx="1">
                  <c:v>2.0073016084263804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Leighton Hospital (167)</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Leighton Hospital (167)</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Leighton Hospital (167)</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Leighton Hospital (167)</c:v>
                </c:pt>
                <c:pt idx="2">
                  <c:v>Elmhurst Intermediate Care Unit (-)</c:v>
                </c:pt>
              </c:strCache>
            </c:strRef>
          </c:cat>
          <c:val>
            <c:numRef>
              <c:f>Sheet1!$G$2:$G$4</c:f>
              <c:numCache>
                <c:formatCode>0.0;;</c:formatCode>
                <c:ptCount val="3"/>
                <c:pt idx="0">
                  <c:v>6.1959097992245589</c:v>
                </c:pt>
                <c:pt idx="1">
                  <c:v>6.164569844196647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Leighton Hospital (167)</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Leighton Hospital (167)</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Leighton Hospital (167)</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3.8040902007754411</c:v>
                </c:pt>
                <c:pt idx="1">
                  <c:v>3.835430155803353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Leighton Hospital (395)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Leighton Hospital (395)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Leighton Hospital (395)</c:v>
                </c:pt>
                <c:pt idx="2">
                  <c:v>Elmhurst Intermediate Care Unit (-)</c:v>
                </c:pt>
              </c:strCache>
            </c:strRef>
          </c:cat>
          <c:val>
            <c:numRef>
              <c:f>Sheet1!$F$2:$F$4</c:f>
              <c:numCache>
                <c:formatCode>0.0;;</c:formatCode>
                <c:ptCount val="3"/>
                <c:pt idx="0">
                  <c:v>0</c:v>
                </c:pt>
                <c:pt idx="1">
                  <c:v>9.166718892876105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Leighton Hospital (395)</c:v>
                </c:pt>
                <c:pt idx="2">
                  <c:v>Elmhurst Intermediate Care Unit (-)</c:v>
                </c:pt>
              </c:strCache>
            </c:strRef>
          </c:cat>
          <c:val>
            <c:numRef>
              <c:f>Sheet1!$G$2:$G$4</c:f>
              <c:numCache>
                <c:formatCode>0.0;;</c:formatCode>
                <c:ptCount val="3"/>
                <c:pt idx="0">
                  <c:v>9.1617121473855754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Leighton Hospital (395)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Leighton Hospital (395)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Leighton Hospital (395)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0.83828785261442462</c:v>
                </c:pt>
                <c:pt idx="1">
                  <c:v>0.83328110712389503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Leighton Hospital (398)</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Leighton Hospital (398)</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Leighton Hospital (398)</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Leighton Hospital (398)</c:v>
                </c:pt>
                <c:pt idx="2">
                  <c:v>Elmhurst Intermediate Care Unit (-)</c:v>
                </c:pt>
              </c:strCache>
            </c:strRef>
          </c:cat>
          <c:val>
            <c:numRef>
              <c:f>Sheet1!$G$2:$G$4</c:f>
              <c:numCache>
                <c:formatCode>0.0;;</c:formatCode>
                <c:ptCount val="3"/>
                <c:pt idx="0">
                  <c:v>8.6082511627530884</c:v>
                </c:pt>
                <c:pt idx="1">
                  <c:v>8.6306370636809735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Leighton Hospital (398)</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Leighton Hospital (398)</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Leighton Hospital (398)</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1.3917488372469116</c:v>
                </c:pt>
                <c:pt idx="1">
                  <c:v>1.3693629363190265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Leighton Hospital (432)</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Leighton Hospital (432)</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Leighton Hospital (432)</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Leighton Hospital (432)</c:v>
                </c:pt>
                <c:pt idx="2">
                  <c:v>Elmhurst Intermediate Care Unit (-)</c:v>
                </c:pt>
              </c:strCache>
            </c:strRef>
          </c:cat>
          <c:val>
            <c:numRef>
              <c:f>Sheet1!$G$2:$G$4</c:f>
              <c:numCache>
                <c:formatCode>0.0;;</c:formatCode>
                <c:ptCount val="3"/>
                <c:pt idx="0">
                  <c:v>8.8466934915223643</c:v>
                </c:pt>
                <c:pt idx="1">
                  <c:v>8.8533438281628385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Leighton Hospital (432)</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Leighton Hospital (432)</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Leighton Hospital (432)</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1.1533065084776357</c:v>
                </c:pt>
                <c:pt idx="1">
                  <c:v>1.1466561718371615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(435)</c:v>
                </c:pt>
                <c:pt idx="1">
                  <c:v>Leighton Hospital (430)</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(435)</c:v>
                </c:pt>
                <c:pt idx="1">
                  <c:v>Leighton Hospital (430)</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(435)</c:v>
                </c:pt>
                <c:pt idx="1">
                  <c:v>Leighton Hospital (430)</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(435)</c:v>
                </c:pt>
                <c:pt idx="1">
                  <c:v>Leighton Hospital (430)</c:v>
                </c:pt>
                <c:pt idx="2">
                  <c:v>Elmhurst Intermediate Care Unit (-)</c:v>
                </c:pt>
              </c:strCache>
            </c:strRef>
          </c:cat>
          <c:val>
            <c:numRef>
              <c:f>Sheet1!$G$2:$G$4</c:f>
              <c:numCache>
                <c:formatCode>0.0;;</c:formatCode>
                <c:ptCount val="3"/>
                <c:pt idx="0">
                  <c:v>8.7237202515987455</c:v>
                </c:pt>
                <c:pt idx="1">
                  <c:v>8.7344579813668553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(435)</c:v>
                </c:pt>
                <c:pt idx="1">
                  <c:v>Leighton Hospital (430)</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(435)</c:v>
                </c:pt>
                <c:pt idx="1">
                  <c:v>Leighton Hospital (430)</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(435)</c:v>
                </c:pt>
                <c:pt idx="1">
                  <c:v>Leighton Hospital (430)</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1.2762797484012545</c:v>
                </c:pt>
                <c:pt idx="1">
                  <c:v>1.2655420186331447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Leighton Hospital (399)</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Leighton Hospital (399)</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Leighton Hospital (399)</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Leighton Hospital (399)</c:v>
                </c:pt>
                <c:pt idx="2">
                  <c:v>Elmhurst Intermediate Care Unit (-)</c:v>
                </c:pt>
              </c:strCache>
            </c:strRef>
          </c:cat>
          <c:val>
            <c:numRef>
              <c:f>Sheet1!$G$2:$G$4</c:f>
              <c:numCache>
                <c:formatCode>0.0;;</c:formatCode>
                <c:ptCount val="3"/>
                <c:pt idx="0">
                  <c:v>8.6208731538310595</c:v>
                </c:pt>
                <c:pt idx="1">
                  <c:v>8.6220909402748607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Leighton Hospital (399)</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Leighton Hospital (399)</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Leighton Hospital (399)</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1.3791268461689405</c:v>
                </c:pt>
                <c:pt idx="1">
                  <c:v>1.3779090597251393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Leighton Hospital (429)</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Leighton Hospital (429)</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Leighton Hospital (429)</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Leighton Hospital (429)</c:v>
                </c:pt>
                <c:pt idx="2">
                  <c:v>Elmhurst Intermediate Care Unit (-)</c:v>
                </c:pt>
              </c:strCache>
            </c:strRef>
          </c:cat>
          <c:val>
            <c:numRef>
              <c:f>Sheet1!$G$2:$G$4</c:f>
              <c:numCache>
                <c:formatCode>0.0;;</c:formatCode>
                <c:ptCount val="3"/>
                <c:pt idx="0">
                  <c:v>8.853251017506361</c:v>
                </c:pt>
                <c:pt idx="1">
                  <c:v>8.8415402752672829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Leighton Hospital (429)</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Leighton Hospital (429)</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(434)</c:v>
                </c:pt>
                <c:pt idx="1">
                  <c:v>Leighton Hospital (429)</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1.146748982493639</c:v>
                </c:pt>
                <c:pt idx="1">
                  <c:v>1.1584597247327171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Sheet1!$G$2:$G$4</c:f>
              <c:numCache>
                <c:formatCode>0.0;;</c:formatCode>
                <c:ptCount val="3"/>
                <c:pt idx="0">
                  <c:v>8.5926422271653973</c:v>
                </c:pt>
                <c:pt idx="1">
                  <c:v>8.6106228783897389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(430)</c:v>
                </c:pt>
                <c:pt idx="1">
                  <c:v>Leighton Hospital (425)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1.4073577728346027</c:v>
                </c:pt>
                <c:pt idx="1">
                  <c:v>1.3893771216102611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Leighton Hospital (427)</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Leighton Hospital (427)</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Leighton Hospital (427)</c:v>
                </c:pt>
                <c:pt idx="2">
                  <c:v>Elmhurst Intermediate Care Unit (-)</c:v>
                </c:pt>
              </c:strCache>
            </c:strRef>
          </c:cat>
          <c:val>
            <c:numRef>
              <c:f>Sheet1!$F$2:$F$4</c:f>
              <c:numCache>
                <c:formatCode>0.0;;</c:formatCode>
                <c:ptCount val="3"/>
                <c:pt idx="0">
                  <c:v>7.086711157546131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Leighton Hospital (427)</c:v>
                </c:pt>
                <c:pt idx="2">
                  <c:v>Elmhurst Intermediate Care Unit (-)</c:v>
                </c:pt>
              </c:strCache>
            </c:strRef>
          </c:cat>
          <c:val>
            <c:numRef>
              <c:f>Sheet1!$G$2:$G$4</c:f>
              <c:numCache>
                <c:formatCode>0.0;;</c:formatCode>
                <c:ptCount val="3"/>
                <c:pt idx="0">
                  <c:v>0</c:v>
                </c:pt>
                <c:pt idx="1">
                  <c:v>7.0958010157711442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Leighton Hospital (427)</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Leighton Hospital (427)</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(432)</c:v>
                </c:pt>
                <c:pt idx="1">
                  <c:v>Leighton Hospital (427)</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2.913288842453869</c:v>
                </c:pt>
                <c:pt idx="1">
                  <c:v>2.9041989842288558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Leighton Hospital (400)</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Leighton Hospital (400)</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Leighton Hospital (400)</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Leighton Hospital (400)</c:v>
                </c:pt>
                <c:pt idx="2">
                  <c:v>Elmhurst Intermediate Care Unit (-)</c:v>
                </c:pt>
              </c:strCache>
            </c:strRef>
          </c:cat>
          <c:val>
            <c:numRef>
              <c:f>Sheet1!$G$2:$G$4</c:f>
              <c:numCache>
                <c:formatCode>0.0;;</c:formatCode>
                <c:ptCount val="3"/>
                <c:pt idx="0">
                  <c:v>7.7573246989414413</c:v>
                </c:pt>
                <c:pt idx="1">
                  <c:v>7.7385702713970019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Leighton Hospital (400)</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Leighton Hospital (400)</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Leighton Hospital (400)</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2.2426753010585587</c:v>
                </c:pt>
                <c:pt idx="1">
                  <c:v>2.2614297286029981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Leighton Hospital (409)</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Leighton Hospital (409)</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Leighton Hospital (409)</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Leighton Hospital (409)</c:v>
                </c:pt>
                <c:pt idx="2">
                  <c:v>Elmhurst Intermediate Care Unit (-)</c:v>
                </c:pt>
              </c:strCache>
            </c:strRef>
          </c:cat>
          <c:val>
            <c:numRef>
              <c:f>Sheet1!$G$2:$G$4</c:f>
              <c:numCache>
                <c:formatCode>0.0;;</c:formatCode>
                <c:ptCount val="3"/>
                <c:pt idx="0">
                  <c:v>7.0050629771092652</c:v>
                </c:pt>
                <c:pt idx="1">
                  <c:v>7.0174666955939298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Leighton Hospital (409)</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Leighton Hospital (409)</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(414)</c:v>
                </c:pt>
                <c:pt idx="1">
                  <c:v>Leighton Hospital (409)</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2.9949370228907348</c:v>
                </c:pt>
                <c:pt idx="1">
                  <c:v>2.9825333044060702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(421)</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(421)</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(421)</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(421)</c:v>
                </c:pt>
                <c:pt idx="2">
                  <c:v>Elmhurst Intermediate Care Unit (-)</c:v>
                </c:pt>
              </c:strCache>
            </c:strRef>
          </c:cat>
          <c:val>
            <c:numRef>
              <c:f>Sheet1!$G$2:$G$4</c:f>
              <c:numCache>
                <c:formatCode>0.0;;</c:formatCode>
                <c:ptCount val="3"/>
                <c:pt idx="0">
                  <c:v>8.8216087105240621</c:v>
                </c:pt>
                <c:pt idx="1">
                  <c:v>8.8206457462604408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(421)</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(421)</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(426)</c:v>
                </c:pt>
                <c:pt idx="1">
                  <c:v>Leighton Hospital (421)</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1.1783912894759379</c:v>
                </c:pt>
                <c:pt idx="1">
                  <c:v>1.1793542537395592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Leighton Hospital (377)</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Leighton Hospital (377)</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Leighton Hospital (377)</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Leighton Hospital (377)</c:v>
                </c:pt>
                <c:pt idx="2">
                  <c:v>Elmhurst Intermediate Care Unit (-)</c:v>
                </c:pt>
              </c:strCache>
            </c:strRef>
          </c:cat>
          <c:val>
            <c:numRef>
              <c:f>Sheet1!$G$2:$G$4</c:f>
              <c:numCache>
                <c:formatCode>0.0;;</c:formatCode>
                <c:ptCount val="3"/>
                <c:pt idx="0">
                  <c:v>7.6415647768807524</c:v>
                </c:pt>
                <c:pt idx="1">
                  <c:v>7.6391666582822504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Leighton Hospital (377)</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Leighton Hospital (377)</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Leighton Hospital (377)</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2.3584352231192476</c:v>
                </c:pt>
                <c:pt idx="1">
                  <c:v>2.3608333417177496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Leighton Hospital (424)</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Leighton Hospital (424)</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Leighton Hospital (424)</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Leighton Hospital (424)</c:v>
                </c:pt>
                <c:pt idx="2">
                  <c:v>Elmhurst Intermediate Care Unit (-)</c:v>
                </c:pt>
              </c:strCache>
            </c:strRef>
          </c:cat>
          <c:val>
            <c:numRef>
              <c:f>Sheet1!$G$2:$G$4</c:f>
              <c:numCache>
                <c:formatCode>0.0;;</c:formatCode>
                <c:ptCount val="3"/>
                <c:pt idx="0">
                  <c:v>9.4869351040985297</c:v>
                </c:pt>
                <c:pt idx="1">
                  <c:v>9.4811328585769772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Leighton Hospital (424)</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Leighton Hospital (424)</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(429)</c:v>
                </c:pt>
                <c:pt idx="1">
                  <c:v>Leighton Hospital (424)</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0.51306489590147031</c:v>
                </c:pt>
                <c:pt idx="1">
                  <c:v>0.51886714142302282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Leighton Hospital (356)</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Leighton Hospital (356)</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Leighton Hospital (356)</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Leighton Hospital (356)</c:v>
                </c:pt>
                <c:pt idx="2">
                  <c:v>Elmhurst Intermediate Care Unit (-)</c:v>
                </c:pt>
              </c:strCache>
            </c:strRef>
          </c:cat>
          <c:val>
            <c:numRef>
              <c:f>Sheet1!$G$2:$G$4</c:f>
              <c:numCache>
                <c:formatCode>0.0;;</c:formatCode>
                <c:ptCount val="3"/>
                <c:pt idx="0">
                  <c:v>8.852417346281829</c:v>
                </c:pt>
                <c:pt idx="1">
                  <c:v>8.8479108452498885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Leighton Hospital (356)</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Leighton Hospital (356)</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(360)</c:v>
                </c:pt>
                <c:pt idx="1">
                  <c:v>Leighton Hospital (356)</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1.147582653718171</c:v>
                </c:pt>
                <c:pt idx="1">
                  <c:v>1.1520891547501115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Leighton Hospital (385)</c:v>
                </c:pt>
                <c:pt idx="2">
                  <c:v>Elmhurst Intermediate Care Unit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Leighton Hospital (385)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Leighton Hospital (385)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Leighton Hospital (385)</c:v>
                </c:pt>
                <c:pt idx="2">
                  <c:v>Elmhurst Intermediate Care Unit (-)</c:v>
                </c:pt>
              </c:strCache>
            </c:strRef>
          </c:cat>
          <c:val>
            <c:numRef>
              <c:f>Sheet1!$G$2:$G$4</c:f>
              <c:numCache>
                <c:formatCode>0.0;;</c:formatCode>
                <c:ptCount val="3"/>
                <c:pt idx="0">
                  <c:v>8.121430598260357</c:v>
                </c:pt>
                <c:pt idx="1">
                  <c:v>8.1163101075862834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Leighton Hospital (385)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Leighton Hospital (385)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Leighton Hospital (385)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1.878569401739643</c:v>
                </c:pt>
                <c:pt idx="1">
                  <c:v>1.8836898924137166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c:v>
                </c:pt>
                <c:pt idx="1">
                  <c:v>Leighton Hospital (48)</c:v>
                </c:pt>
                <c:pt idx="2">
                  <c:v>Elmhurst Intermediate Care Unit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c:v>
                </c:pt>
                <c:pt idx="1">
                  <c:v>Leighton Hospital (48)</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c:v>
                </c:pt>
                <c:pt idx="1">
                  <c:v>Leighton Hospital (48)</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c:v>
                </c:pt>
                <c:pt idx="1">
                  <c:v>Leighton Hospital (48)</c:v>
                </c:pt>
                <c:pt idx="2">
                  <c:v>Elmhurst Intermediate Care Unit (-)</c:v>
                </c:pt>
              </c:strCache>
            </c:strRef>
          </c:cat>
          <c:val>
            <c:numRef>
              <c:f>Sheet1!$G$2:$G$4</c:f>
              <c:numCache>
                <c:formatCode>0.0;;</c:formatCode>
                <c:ptCount val="3"/>
                <c:pt idx="0">
                  <c:v>8.5102050628360679</c:v>
                </c:pt>
                <c:pt idx="1">
                  <c:v>8.5194021638952329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c:v>
                </c:pt>
                <c:pt idx="1">
                  <c:v>Leighton Hospital (48)</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c:v>
                </c:pt>
                <c:pt idx="1">
                  <c:v>Leighton Hospital (48)</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c:v>
                </c:pt>
                <c:pt idx="1">
                  <c:v>Leighton Hospital (48)</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1.4897949371639321</c:v>
                </c:pt>
                <c:pt idx="1">
                  <c:v>1.4805978361047671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Leighton Hospital (35)</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Leighton Hospital (35)</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Leighton Hospital (35)</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Leighton Hospital (35)</c:v>
                </c:pt>
                <c:pt idx="2">
                  <c:v>Elmhurst Intermediate Care Unit (-)</c:v>
                </c:pt>
              </c:strCache>
            </c:strRef>
          </c:cat>
          <c:val>
            <c:numRef>
              <c:f>Sheet1!$G$2:$G$4</c:f>
              <c:numCache>
                <c:formatCode>0.0;;</c:formatCode>
                <c:ptCount val="3"/>
                <c:pt idx="0">
                  <c:v>8.9201301930934616</c:v>
                </c:pt>
                <c:pt idx="1">
                  <c:v>8.9040699251837481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Leighton Hospital (35)</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Leighton Hospital (35)</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Leighton Hospital (35)</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1.0798698069065384</c:v>
                </c:pt>
                <c:pt idx="1">
                  <c:v>1.0959300748162519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Leighton Hospital (-)</c:v>
                </c:pt>
                <c:pt idx="2">
                  <c:v>Elmhurst Intermediate Care Unit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Leighton Hospital (-)</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Leighton Hospital (-)</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Leighton Hospital (-)</c:v>
                </c:pt>
                <c:pt idx="2">
                  <c:v>Elmhurst Intermediate Care Unit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Leighton Hospital (-)</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Leighton Hospital (-)</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Leighton Hospital (-)</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Leighton Hospital (128)</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Leighton Hospital (128)</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Leighton Hospital (128)</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Leighton Hospital (128)</c:v>
                </c:pt>
                <c:pt idx="2">
                  <c:v>Elmhurst Intermediate Care Unit (-)</c:v>
                </c:pt>
              </c:strCache>
            </c:strRef>
          </c:cat>
          <c:val>
            <c:numRef>
              <c:f>Sheet1!$G$2:$G$4</c:f>
              <c:numCache>
                <c:formatCode>0.0;;</c:formatCode>
                <c:ptCount val="3"/>
                <c:pt idx="0">
                  <c:v>8.8375802562716519</c:v>
                </c:pt>
                <c:pt idx="1">
                  <c:v>8.8021898417421092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Leighton Hospital (128)</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Leighton Hospital (128)</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(132)</c:v>
                </c:pt>
                <c:pt idx="1">
                  <c:v>Leighton Hospital (128)</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1.1624197437283481</c:v>
                </c:pt>
                <c:pt idx="1">
                  <c:v>1.1978101582578908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(90)</c:v>
                </c:pt>
                <c:pt idx="1">
                  <c:v>Leighton Hospital (88)</c:v>
                </c:pt>
                <c:pt idx="2">
                  <c:v>Elmhurst Intermediate Care Unit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(90)</c:v>
                </c:pt>
                <c:pt idx="1">
                  <c:v>Leighton Hospital (88)</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(90)</c:v>
                </c:pt>
                <c:pt idx="1">
                  <c:v>Leighton Hospital (88)</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(90)</c:v>
                </c:pt>
                <c:pt idx="1">
                  <c:v>Leighton Hospital (88)</c:v>
                </c:pt>
                <c:pt idx="2">
                  <c:v>Elmhurst Intermediate Care Unit (-)</c:v>
                </c:pt>
              </c:strCache>
            </c:strRef>
          </c:cat>
          <c:val>
            <c:numRef>
              <c:f>Sheet1!$G$2:$G$4</c:f>
              <c:numCache>
                <c:formatCode>0.0;;</c:formatCode>
                <c:ptCount val="3"/>
                <c:pt idx="0">
                  <c:v>7.3504255571878199</c:v>
                </c:pt>
                <c:pt idx="1">
                  <c:v>7.324708145748879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(90)</c:v>
                </c:pt>
                <c:pt idx="1">
                  <c:v>Leighton Hospital (88)</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(90)</c:v>
                </c:pt>
                <c:pt idx="1">
                  <c:v>Leighton Hospital (88)</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(90)</c:v>
                </c:pt>
                <c:pt idx="1">
                  <c:v>Leighton Hospital (88)</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2.6495744428121801</c:v>
                </c:pt>
                <c:pt idx="1">
                  <c:v>2.675291854251121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Leighton Hospital (58)</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Leighton Hospital (58)</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Leighton Hospital (58)</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Leighton Hospital (58)</c:v>
                </c:pt>
                <c:pt idx="2">
                  <c:v>Elmhurst Intermediate Care Unit (-)</c:v>
                </c:pt>
              </c:strCache>
            </c:strRef>
          </c:cat>
          <c:val>
            <c:numRef>
              <c:f>Sheet1!$G$2:$G$4</c:f>
              <c:numCache>
                <c:formatCode>0.0;;</c:formatCode>
                <c:ptCount val="3"/>
                <c:pt idx="0">
                  <c:v>5.8864170803364546</c:v>
                </c:pt>
                <c:pt idx="1">
                  <c:v>5.9947011150797991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Leighton Hospital (58)</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Leighton Hospital (58)</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(59)</c:v>
                </c:pt>
                <c:pt idx="1">
                  <c:v>Leighton Hospital (58)</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4.1135829196635454</c:v>
                </c:pt>
                <c:pt idx="1">
                  <c:v>4.0052988849202009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Sheet1!$G$2:$G$4</c:f>
              <c:numCache>
                <c:formatCode>0.0;;</c:formatCode>
                <c:ptCount val="3"/>
                <c:pt idx="0">
                  <c:v>6.5668647873783188</c:v>
                </c:pt>
                <c:pt idx="1">
                  <c:v>6.5747613184884788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3.4331352126216812</c:v>
                </c:pt>
                <c:pt idx="1">
                  <c:v>3.4252386815115212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Sheet1!$G$2:$G$4</c:f>
              <c:numCache>
                <c:formatCode>0.0;;</c:formatCode>
                <c:ptCount val="3"/>
                <c:pt idx="0">
                  <c:v>7.8956418935846582</c:v>
                </c:pt>
                <c:pt idx="1">
                  <c:v>7.8977287080860412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Leighton Hospital (39)</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2.1043581064153418</c:v>
                </c:pt>
                <c:pt idx="1">
                  <c:v>2.1022712919139588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Leighton Hospital (414)</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Leighton Hospital (414)</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Leighton Hospital (414)</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Leighton Hospital (414)</c:v>
                </c:pt>
                <c:pt idx="2">
                  <c:v>Elmhurst Intermediate Care Unit (-)</c:v>
                </c:pt>
              </c:strCache>
            </c:strRef>
          </c:cat>
          <c:val>
            <c:numRef>
              <c:f>Sheet1!$G$2:$G$4</c:f>
              <c:numCache>
                <c:formatCode>0.0;;</c:formatCode>
                <c:ptCount val="3"/>
                <c:pt idx="0">
                  <c:v>6.5030307321208234</c:v>
                </c:pt>
                <c:pt idx="1">
                  <c:v>6.4947803880178769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Leighton Hospital (414)</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Leighton Hospital (414)</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(419)</c:v>
                </c:pt>
                <c:pt idx="1">
                  <c:v>Leighton Hospital (414)</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3.4969692678791766</c:v>
                </c:pt>
                <c:pt idx="1">
                  <c:v>3.5052196119821231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Leighton Hospital (293)</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Leighton Hospital (293)</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Leighton Hospital (293)</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Leighton Hospital (293)</c:v>
                </c:pt>
                <c:pt idx="2">
                  <c:v>Elmhurst Intermediate Care Unit (-)</c:v>
                </c:pt>
              </c:strCache>
            </c:strRef>
          </c:cat>
          <c:val>
            <c:numRef>
              <c:f>Sheet1!$G$2:$G$4</c:f>
              <c:numCache>
                <c:formatCode>0.0;;</c:formatCode>
                <c:ptCount val="3"/>
                <c:pt idx="0">
                  <c:v>5.4143141584667456</c:v>
                </c:pt>
                <c:pt idx="1">
                  <c:v>5.3988885640932747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Leighton Hospital (293)</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Leighton Hospital (293)</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(298)</c:v>
                </c:pt>
                <c:pt idx="1">
                  <c:v>Leighton Hospital (293)</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4.5856858415332544</c:v>
                </c:pt>
                <c:pt idx="1">
                  <c:v>4.6011114359067253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Leighton Hospital (147)</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Leighton Hospital (147)</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Leighton Hospital (147)</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Leighton Hospital (147)</c:v>
                </c:pt>
                <c:pt idx="2">
                  <c:v>Elmhurst Intermediate Care Unit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Leighton Hospital (147)</c:v>
                </c:pt>
                <c:pt idx="2">
                  <c:v>Elmhurst Intermediate Care Unit (-)</c:v>
                </c:pt>
              </c:strCache>
            </c:strRef>
          </c:cat>
          <c:val>
            <c:numRef>
              <c:f>Sheet1!$H$2:$H$4</c:f>
              <c:numCache>
                <c:formatCode>0.0;;</c:formatCode>
                <c:ptCount val="3"/>
                <c:pt idx="0">
                  <c:v>0</c:v>
                </c:pt>
                <c:pt idx="1">
                  <c:v>8.9185556876579284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Leighton Hospital (147)</c:v>
                </c:pt>
                <c:pt idx="2">
                  <c:v>Elmhurst Intermediate Care Unit (-)</c:v>
                </c:pt>
              </c:strCache>
            </c:strRef>
          </c:cat>
          <c:val>
            <c:numRef>
              <c:f>Sheet1!$I$2:$I$4</c:f>
              <c:numCache>
                <c:formatCode>0.0;;</c:formatCode>
                <c:ptCount val="3"/>
                <c:pt idx="0">
                  <c:v>8.9328545387426797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(148)</c:v>
                </c:pt>
                <c:pt idx="1">
                  <c:v>Leighton Hospital (147)</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1.0671454612573203</c:v>
                </c:pt>
                <c:pt idx="1">
                  <c:v>1.0814443123420716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Sheet1!$G$2:$G$4</c:f>
              <c:numCache>
                <c:formatCode>0.0;;</c:formatCode>
                <c:ptCount val="3"/>
                <c:pt idx="0">
                  <c:v>6.762224056905537</c:v>
                </c:pt>
                <c:pt idx="1">
                  <c:v>6.8057446530507306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3.237775943094463</c:v>
                </c:pt>
                <c:pt idx="1">
                  <c:v>3.1942553469492694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Leighton Hospital (391)</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Leighton Hospital (391)</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Leighton Hospital (391)</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Leighton Hospital (391)</c:v>
                </c:pt>
                <c:pt idx="2">
                  <c:v>Elmhurst Intermediate Care Unit (-)</c:v>
                </c:pt>
              </c:strCache>
            </c:strRef>
          </c:cat>
          <c:val>
            <c:numRef>
              <c:f>Sheet1!$G$2:$G$4</c:f>
              <c:numCache>
                <c:formatCode>0.0;;</c:formatCode>
                <c:ptCount val="3"/>
                <c:pt idx="0">
                  <c:v>7.4269019790491173</c:v>
                </c:pt>
                <c:pt idx="1">
                  <c:v>7.4427607500385546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Leighton Hospital (391)</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Leighton Hospital (391)</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Leighton Hospital (391)</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2.5730980209508827</c:v>
                </c:pt>
                <c:pt idx="1">
                  <c:v>2.5572392499614454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Leighton Hospital (280)</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Leighton Hospital (280)</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Leighton Hospital (280)</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Leighton Hospital (280)</c:v>
                </c:pt>
                <c:pt idx="2">
                  <c:v>Elmhurst Intermediate Care Unit (-)</c:v>
                </c:pt>
              </c:strCache>
            </c:strRef>
          </c:cat>
          <c:val>
            <c:numRef>
              <c:f>Sheet1!$G$2:$G$4</c:f>
              <c:numCache>
                <c:formatCode>0.0;;</c:formatCode>
                <c:ptCount val="3"/>
                <c:pt idx="0">
                  <c:v>9.0945835660549186</c:v>
                </c:pt>
                <c:pt idx="1">
                  <c:v>9.088999364628858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Leighton Hospital (280)</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Leighton Hospital (280)</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(282)</c:v>
                </c:pt>
                <c:pt idx="1">
                  <c:v>Leighton Hospital (280)</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0.90541643394508142</c:v>
                </c:pt>
                <c:pt idx="1">
                  <c:v>0.91100063537114195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Leighton Hospital (238)</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Leighton Hospital (238)</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Leighton Hospital (238)</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Leighton Hospital (238)</c:v>
                </c:pt>
                <c:pt idx="2">
                  <c:v>Elmhurst Intermediate Care Unit (-)</c:v>
                </c:pt>
              </c:strCache>
            </c:strRef>
          </c:cat>
          <c:val>
            <c:numRef>
              <c:f>Sheet1!$G$2:$G$4</c:f>
              <c:numCache>
                <c:formatCode>0.0;;</c:formatCode>
                <c:ptCount val="3"/>
                <c:pt idx="0">
                  <c:v>6.1833825634935424</c:v>
                </c:pt>
                <c:pt idx="1">
                  <c:v>6.1745037486341454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Leighton Hospital (238)</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Leighton Hospital (238)</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Leighton Hospital (238)</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3.8166174365064576</c:v>
                </c:pt>
                <c:pt idx="1">
                  <c:v>3.8254962513658546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Leighton Hospital (325)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Leighton Hospital (325)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Leighton Hospital (325)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Leighton Hospital (325)</c:v>
                </c:pt>
                <c:pt idx="2">
                  <c:v>Elmhurst Intermediate Care Unit (-)</c:v>
                </c:pt>
              </c:strCache>
            </c:strRef>
          </c:cat>
          <c:val>
            <c:numRef>
              <c:f>Sheet1!$G$2:$G$4</c:f>
              <c:numCache>
                <c:formatCode>0.0;;</c:formatCode>
                <c:ptCount val="3"/>
                <c:pt idx="0">
                  <c:v>4.2974700366800764</c:v>
                </c:pt>
                <c:pt idx="1">
                  <c:v>4.3254880921582561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Leighton Hospital (325)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Leighton Hospital (325)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Leighton Hospital (325)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5.7025299633199236</c:v>
                </c:pt>
                <c:pt idx="1">
                  <c:v>5.6745119078417439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Leighton Hospital (375)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Leighton Hospital (375)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Leighton Hospital (375)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Leighton Hospital (375)</c:v>
                </c:pt>
                <c:pt idx="2">
                  <c:v>Elmhurst Intermediate Care Unit (-)</c:v>
                </c:pt>
              </c:strCache>
            </c:strRef>
          </c:cat>
          <c:val>
            <c:numRef>
              <c:f>Sheet1!$G$2:$G$4</c:f>
              <c:numCache>
                <c:formatCode>0.0;;</c:formatCode>
                <c:ptCount val="3"/>
                <c:pt idx="0">
                  <c:v>6.4732224063864203</c:v>
                </c:pt>
                <c:pt idx="1">
                  <c:v>6.4829625255740666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Leighton Hospital (375)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Leighton Hospital (375)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(380)</c:v>
                </c:pt>
                <c:pt idx="1">
                  <c:v>Leighton Hospital (375)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3.5267775936135797</c:v>
                </c:pt>
                <c:pt idx="1">
                  <c:v>3.5170374744259334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Leighton Hospital (385)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Leighton Hospital (385)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Leighton Hospital (385)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Leighton Hospital (385)</c:v>
                </c:pt>
                <c:pt idx="2">
                  <c:v>Elmhurst Intermediate Care Unit (-)</c:v>
                </c:pt>
              </c:strCache>
            </c:strRef>
          </c:cat>
          <c:val>
            <c:numRef>
              <c:f>Sheet1!$G$2:$G$4</c:f>
              <c:numCache>
                <c:formatCode>0.0;;</c:formatCode>
                <c:ptCount val="3"/>
                <c:pt idx="0">
                  <c:v>7.6076765018748684</c:v>
                </c:pt>
                <c:pt idx="1">
                  <c:v>7.6334288900015714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Leighton Hospital (385)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Leighton Hospital (385)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Leighton Hospital (385)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2.3923234981251316</c:v>
                </c:pt>
                <c:pt idx="1">
                  <c:v>2.3665711099984286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Leighton Hospital (204)</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Leighton Hospital (204)</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Leighton Hospital (204)</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Leighton Hospital (204)</c:v>
                </c:pt>
                <c:pt idx="2">
                  <c:v>Elmhurst Intermediate Care Unit (-)</c:v>
                </c:pt>
              </c:strCache>
            </c:strRef>
          </c:cat>
          <c:val>
            <c:numRef>
              <c:f>Sheet1!$G$2:$G$4</c:f>
              <c:numCache>
                <c:formatCode>0.0;;</c:formatCode>
                <c:ptCount val="3"/>
                <c:pt idx="0">
                  <c:v>7.823865860316273</c:v>
                </c:pt>
                <c:pt idx="1">
                  <c:v>7.8056160579199956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Leighton Hospital (204)</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Leighton Hospital (204)</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Leighton Hospital (204)</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2.176134139683727</c:v>
                </c:pt>
                <c:pt idx="1">
                  <c:v>2.1943839420800044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(229)</c:v>
                </c:pt>
                <c:pt idx="1">
                  <c:v>Leighton Hospital (225)</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(229)</c:v>
                </c:pt>
                <c:pt idx="1">
                  <c:v>Leighton Hospital (225)</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(229)</c:v>
                </c:pt>
                <c:pt idx="1">
                  <c:v>Leighton Hospital (225)</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(229)</c:v>
                </c:pt>
                <c:pt idx="1">
                  <c:v>Leighton Hospital (225)</c:v>
                </c:pt>
                <c:pt idx="2">
                  <c:v>Elmhurst Intermediate Care Unit (-)</c:v>
                </c:pt>
              </c:strCache>
            </c:strRef>
          </c:cat>
          <c:val>
            <c:numRef>
              <c:f>Sheet1!$G$2:$G$4</c:f>
              <c:numCache>
                <c:formatCode>0.0;;</c:formatCode>
                <c:ptCount val="3"/>
                <c:pt idx="0">
                  <c:v>6.1965060759200821</c:v>
                </c:pt>
                <c:pt idx="1">
                  <c:v>6.2013326850228614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(229)</c:v>
                </c:pt>
                <c:pt idx="1">
                  <c:v>Leighton Hospital (225)</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(229)</c:v>
                </c:pt>
                <c:pt idx="1">
                  <c:v>Leighton Hospital (225)</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(229)</c:v>
                </c:pt>
                <c:pt idx="1">
                  <c:v>Leighton Hospital (225)</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3.8034939240799179</c:v>
                </c:pt>
                <c:pt idx="1">
                  <c:v>3.7986673149771386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Sheet1!$F$2:$F$4</c:f>
              <c:numCache>
                <c:formatCode>0.0;;</c:formatCode>
                <c:ptCount val="3"/>
                <c:pt idx="0">
                  <c:v>0</c:v>
                </c:pt>
                <c:pt idx="1">
                  <c:v>8.8733009864262815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Sheet1!$G$2:$G$4</c:f>
              <c:numCache>
                <c:formatCode>0.0;;</c:formatCode>
                <c:ptCount val="3"/>
                <c:pt idx="0">
                  <c:v>8.8755255601546015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1.1244744398453985</c:v>
                </c:pt>
                <c:pt idx="1">
                  <c:v>1.1266990135737185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Leighton Hospital (428)</c:v>
                </c:pt>
                <c:pt idx="2">
                  <c:v>Elmhurst Intermediate Care Unit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Leighton Hospital (428)</c:v>
                </c:pt>
                <c:pt idx="2">
                  <c:v>Elmhurst Intermediate Care Unit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Leighton Hospital (428)</c:v>
                </c:pt>
                <c:pt idx="2">
                  <c:v>Elmhurst Intermediate Care Unit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Leighton Hospital (428)</c:v>
                </c:pt>
                <c:pt idx="2">
                  <c:v>Elmhurst Intermediate Care Unit (-)</c:v>
                </c:pt>
              </c:strCache>
            </c:strRef>
          </c:cat>
          <c:val>
            <c:numRef>
              <c:f>Sheet1!$G$2:$G$4</c:f>
              <c:numCache>
                <c:formatCode>0.0;;</c:formatCode>
                <c:ptCount val="3"/>
                <c:pt idx="0">
                  <c:v>8.9978295641638191</c:v>
                </c:pt>
                <c:pt idx="1">
                  <c:v>8.9970379486096306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Leighton Hospital (428)</c:v>
                </c:pt>
                <c:pt idx="2">
                  <c:v>Elmhurst Intermediate Care Unit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Leighton Hospital (428)</c:v>
                </c:pt>
                <c:pt idx="2">
                  <c:v>Elmhurst Intermediate Care Unit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(433)</c:v>
                </c:pt>
                <c:pt idx="1">
                  <c:v>Leighton Hospital (428)</c:v>
                </c:pt>
                <c:pt idx="2">
                  <c:v>Elmhurst Intermediate Care Unit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1.0021704358361809</c:v>
                </c:pt>
                <c:pt idx="1">
                  <c:v>1.0029620513903694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Sheet1!$G$2:$G$4</c:f>
              <c:numCache>
                <c:formatCode>0.0;;</c:formatCode>
                <c:ptCount val="3"/>
                <c:pt idx="0">
                  <c:v>8.0527840253378287</c:v>
                </c:pt>
                <c:pt idx="1">
                  <c:v>8.0493965945842714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(436)</c:v>
                </c:pt>
                <c:pt idx="1">
                  <c:v>Leighton Hospital (431)</c:v>
                </c:pt>
                <c:pt idx="2">
                  <c:v>Elmhurst Intermediate Care Unit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1.9472159746621713</c:v>
                </c:pt>
                <c:pt idx="1">
                  <c:v>1.9506034054157286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6.0280617884083174</c:v>
                </c:pt>
                <c:pt idx="1">
                  <c:v>6.3676822568745024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7.6989366900342686</c:v>
                </c:pt>
                <c:pt idx="1">
                  <c:v>7.3358002110565224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7.1551011415597836</c:v>
                </c:pt>
                <c:pt idx="1">
                  <c:v>6.3074288374666834</c:v>
                </c:pt>
                <c:pt idx="2">
                  <c:v>6.3497471611719467</c:v>
                </c:pt>
                <c:pt idx="3">
                  <c:v>6.1717216559910471</c:v>
                </c:pt>
                <c:pt idx="4">
                  <c:v>6.0348393250342722</c:v>
                </c:pt>
                <c:pt idx="5">
                  <c:v>6.3294816841287886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6.4687633217510756</c:v>
                </c:pt>
                <c:pt idx="1">
                  <c:v>6.046237823125737</c:v>
                </c:pt>
                <c:pt idx="2">
                  <c:v>6.5319227441536656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7.9652482557540987</c:v>
                </c:pt>
                <c:pt idx="1">
                  <c:v>8.014037449086052</c:v>
                </c:pt>
                <c:pt idx="2">
                  <c:v>8.2192478504354813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8.2887863267678856</c:v>
                </c:pt>
                <c:pt idx="1">
                  <c:v>8.0916872120372041</c:v>
                </c:pt>
                <c:pt idx="2">
                  <c:v>8.1841965385710971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8.9173303102049815</c:v>
                </c:pt>
                <c:pt idx="1">
                  <c:v>9.2652904559624947</c:v>
                </c:pt>
                <c:pt idx="2">
                  <c:v>8.8583041398753455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3.7498038822550779</c:v>
                </c:pt>
                <c:pt idx="1">
                  <c:v>2.8873810687376138</c:v>
                </c:pt>
                <c:pt idx="2">
                  <c:v>3.7847623326291449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9.203254538121513</c:v>
                </c:pt>
                <c:pt idx="1">
                  <c:v>9.0458244651418092</c:v>
                </c:pt>
                <c:pt idx="2">
                  <c:v>8.9047824194287806</c:v>
                </c:pt>
                <c:pt idx="3">
                  <c:v>9.0266542493279154</c:v>
                </c:pt>
                <c:pt idx="4">
                  <c:v>8.8937307632323463</c:v>
                </c:pt>
                <c:pt idx="5">
                  <c:v>8.7526833066955483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8.4774416897923697</c:v>
                </c:pt>
                <c:pt idx="1">
                  <c:v>8.0362889078503787</c:v>
                </c:pt>
                <c:pt idx="2">
                  <c:v>8.2295324795306506</c:v>
                </c:pt>
                <c:pt idx="3">
                  <c:v>8.0264913107800684</c:v>
                </c:pt>
                <c:pt idx="4">
                  <c:v>8.2570798833948711</c:v>
                </c:pt>
                <c:pt idx="5">
                  <c:v>7.9396408200979947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8.2067705877268065</c:v>
                </c:pt>
                <c:pt idx="1">
                  <c:v>8.2297442051366527</c:v>
                </c:pt>
                <c:pt idx="2">
                  <c:v>7.7994363752947926</c:v>
                </c:pt>
                <c:pt idx="3">
                  <c:v>7.5645210198748236</c:v>
                </c:pt>
                <c:pt idx="4">
                  <c:v>7.6518962098563206</c:v>
                </c:pt>
                <c:pt idx="5">
                  <c:v>7.8648549989737706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7.913041578754326</c:v>
                </c:pt>
                <c:pt idx="1">
                  <c:v>8.004713713405966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5.7459842579189164</c:v>
                </c:pt>
                <c:pt idx="1">
                  <c:v>6.1959097992245589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9.3813976869504803</c:v>
                </c:pt>
                <c:pt idx="1">
                  <c:v>9.2807742467758647</c:v>
                </c:pt>
                <c:pt idx="2">
                  <c:v>9.3287375167029083</c:v>
                </c:pt>
                <c:pt idx="3">
                  <c:v>9.1030842217462613</c:v>
                </c:pt>
                <c:pt idx="4">
                  <c:v>9.4165372932005695</c:v>
                </c:pt>
                <c:pt idx="5">
                  <c:v>9.1617121473855754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8.7583087532308888</c:v>
                </c:pt>
                <c:pt idx="1">
                  <c:v>8.5938274472433847</c:v>
                </c:pt>
                <c:pt idx="2">
                  <c:v>8.678438623675051</c:v>
                </c:pt>
                <c:pt idx="3">
                  <c:v>8.5320073563872505</c:v>
                </c:pt>
                <c:pt idx="4">
                  <c:v>8.693553986899726</c:v>
                </c:pt>
                <c:pt idx="5">
                  <c:v>8.6082511627530884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9.1121140914491363</c:v>
                </c:pt>
                <c:pt idx="1">
                  <c:v>9.0687002994054584</c:v>
                </c:pt>
                <c:pt idx="2">
                  <c:v>9.0693359187767175</c:v>
                </c:pt>
                <c:pt idx="3">
                  <c:v>8.8145374042674618</c:v>
                </c:pt>
                <c:pt idx="4">
                  <c:v>8.9030527475669246</c:v>
                </c:pt>
                <c:pt idx="5">
                  <c:v>8.8466934915223643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8.6320745080432779</c:v>
                </c:pt>
                <c:pt idx="1">
                  <c:v>8.6592709304941984</c:v>
                </c:pt>
                <c:pt idx="2">
                  <c:v>8.5798602362289671</c:v>
                </c:pt>
                <c:pt idx="3">
                  <c:v>8.5804416879741403</c:v>
                </c:pt>
                <c:pt idx="4">
                  <c:v>8.7298608692612127</c:v>
                </c:pt>
                <c:pt idx="5">
                  <c:v>8.7237202515987455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8.8175931403890093</c:v>
                </c:pt>
                <c:pt idx="1">
                  <c:v>8.6938000347877491</c:v>
                </c:pt>
                <c:pt idx="2">
                  <c:v>8.8704395779294156</c:v>
                </c:pt>
                <c:pt idx="3">
                  <c:v>8.6228779269874227</c:v>
                </c:pt>
                <c:pt idx="4">
                  <c:v>8.5958980724269871</c:v>
                </c:pt>
                <c:pt idx="5">
                  <c:v>8.6208731538310595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9.117573195900702</c:v>
                </c:pt>
                <c:pt idx="1">
                  <c:v>8.8678555054042345</c:v>
                </c:pt>
                <c:pt idx="2">
                  <c:v>8.9020875592337863</c:v>
                </c:pt>
                <c:pt idx="3">
                  <c:v>9.0279285992521192</c:v>
                </c:pt>
                <c:pt idx="4">
                  <c:v>8.7054305755549652</c:v>
                </c:pt>
                <c:pt idx="5">
                  <c:v>8.853251017506361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8.779151781809821</c:v>
                </c:pt>
                <c:pt idx="1">
                  <c:v>8.6012457132523501</c:v>
                </c:pt>
                <c:pt idx="2">
                  <c:v>8.8161784395793621</c:v>
                </c:pt>
                <c:pt idx="3">
                  <c:v>8.736970850411657</c:v>
                </c:pt>
                <c:pt idx="4">
                  <c:v>8.6236536292539938</c:v>
                </c:pt>
                <c:pt idx="5">
                  <c:v>8.5926422271653973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7.687217108568591</c:v>
                </c:pt>
                <c:pt idx="1">
                  <c:v>7.0963959947419299</c:v>
                </c:pt>
                <c:pt idx="2">
                  <c:v>6.8711808769565428</c:v>
                </c:pt>
                <c:pt idx="3">
                  <c:v>7.5210391214698173</c:v>
                </c:pt>
                <c:pt idx="4">
                  <c:v>6.9528922099994928</c:v>
                </c:pt>
                <c:pt idx="5">
                  <c:v>7.086711157546131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8.1014516408853972</c:v>
                </c:pt>
                <c:pt idx="1">
                  <c:v>8.0904792084853447</c:v>
                </c:pt>
                <c:pt idx="2">
                  <c:v>7.7337329547943128</c:v>
                </c:pt>
                <c:pt idx="3">
                  <c:v>7.7888945394345557</c:v>
                </c:pt>
                <c:pt idx="4">
                  <c:v>7.6926254235347891</c:v>
                </c:pt>
                <c:pt idx="5">
                  <c:v>7.7573246989414413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7.1997176171316184</c:v>
                </c:pt>
                <c:pt idx="1">
                  <c:v>6.8982820052061768</c:v>
                </c:pt>
                <c:pt idx="2">
                  <c:v>7.0937491395140126</c:v>
                </c:pt>
                <c:pt idx="3">
                  <c:v>7.0211480911265411</c:v>
                </c:pt>
                <c:pt idx="4">
                  <c:v>7.0338033209856956</c:v>
                </c:pt>
                <c:pt idx="5">
                  <c:v>7.0050629771092652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8.8519759902176922</c:v>
                </c:pt>
                <c:pt idx="1">
                  <c:v>8.782013822903961</c:v>
                </c:pt>
                <c:pt idx="2">
                  <c:v>8.9112288223237357</c:v>
                </c:pt>
                <c:pt idx="3">
                  <c:v>8.6623574992418817</c:v>
                </c:pt>
                <c:pt idx="4">
                  <c:v>8.6926537082683968</c:v>
                </c:pt>
                <c:pt idx="5">
                  <c:v>8.8216087105240621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7.8915188597673964</c:v>
                </c:pt>
                <c:pt idx="1">
                  <c:v>7.7547274553692063</c:v>
                </c:pt>
                <c:pt idx="2">
                  <c:v>7.6124272874992363</c:v>
                </c:pt>
                <c:pt idx="3">
                  <c:v>7.658476010676619</c:v>
                </c:pt>
                <c:pt idx="4">
                  <c:v>7.4242863784436839</c:v>
                </c:pt>
                <c:pt idx="5">
                  <c:v>7.6415647768807524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9.4766559772076047</c:v>
                </c:pt>
                <c:pt idx="1">
                  <c:v>9.3172183981346191</c:v>
                </c:pt>
                <c:pt idx="2">
                  <c:v>9.412580031608865</c:v>
                </c:pt>
                <c:pt idx="3">
                  <c:v>9.4920194515611112</c:v>
                </c:pt>
                <c:pt idx="4">
                  <c:v>9.4074838344562419</c:v>
                </c:pt>
                <c:pt idx="5">
                  <c:v>9.4869351040985297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9.0977337751981295</c:v>
                </c:pt>
                <c:pt idx="1">
                  <c:v>8.9075953656208817</c:v>
                </c:pt>
                <c:pt idx="2">
                  <c:v>8.7828862392394456</c:v>
                </c:pt>
                <c:pt idx="3">
                  <c:v>8.9284714840448718</c:v>
                </c:pt>
                <c:pt idx="4">
                  <c:v>8.555088244312298</c:v>
                </c:pt>
                <c:pt idx="5">
                  <c:v>8.852417346281829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8.3874106355074645</c:v>
                </c:pt>
                <c:pt idx="1">
                  <c:v>8.1564338597895993</c:v>
                </c:pt>
                <c:pt idx="2">
                  <c:v>7.9427741705433519</c:v>
                </c:pt>
                <c:pt idx="3">
                  <c:v>8.2032823718025494</c:v>
                </c:pt>
                <c:pt idx="4">
                  <c:v>8.0126346794283982</c:v>
                </c:pt>
                <c:pt idx="5">
                  <c:v>8.121430598260357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6.7620808648058182</c:v>
                </c:pt>
                <c:pt idx="1">
                  <c:v>6.5668647873783188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6.5381732441301548</c:v>
                </c:pt>
                <c:pt idx="1">
                  <c:v>7.8956418935846582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7.2221412654996016</c:v>
                </c:pt>
                <c:pt idx="1">
                  <c:v>6.8587836243067422</c:v>
                </c:pt>
                <c:pt idx="2">
                  <c:v>6.9826971741193748</c:v>
                </c:pt>
                <c:pt idx="3">
                  <c:v>6.5375592619212552</c:v>
                </c:pt>
                <c:pt idx="4">
                  <c:v>6.3453421743374943</c:v>
                </c:pt>
                <c:pt idx="5">
                  <c:v>6.5030307321208234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9.0818316631422853</c:v>
                </c:pt>
                <c:pt idx="1">
                  <c:v>7.9858240789062922</c:v>
                </c:pt>
                <c:pt idx="2">
                  <c:v>8.3563303437641281</c:v>
                </c:pt>
                <c:pt idx="3">
                  <c:v>8.4460105918544723</c:v>
                </c:pt>
                <c:pt idx="4">
                  <c:v>8.5097959107405128</c:v>
                </c:pt>
                <c:pt idx="5">
                  <c:v>8.9328545387426797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7.3832796293236358</c:v>
                </c:pt>
                <c:pt idx="1">
                  <c:v>6.754440847448353</c:v>
                </c:pt>
                <c:pt idx="2">
                  <c:v>6.9767647169022471</c:v>
                </c:pt>
                <c:pt idx="3">
                  <c:v>6.4215930544565669</c:v>
                </c:pt>
                <c:pt idx="4">
                  <c:v>6.4447531975454968</c:v>
                </c:pt>
                <c:pt idx="5">
                  <c:v>6.762224056905537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6.7434940106506458</c:v>
                </c:pt>
                <c:pt idx="1">
                  <c:v>7.9826905466965767</c:v>
                </c:pt>
                <c:pt idx="2">
                  <c:v>7.9925314043524223</c:v>
                </c:pt>
                <c:pt idx="3">
                  <c:v>7.6170829658542836</c:v>
                </c:pt>
                <c:pt idx="4">
                  <c:v>7.6064509930547617</c:v>
                </c:pt>
                <c:pt idx="5">
                  <c:v>7.4269019790491173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8.9357148564307316</c:v>
                </c:pt>
                <c:pt idx="1">
                  <c:v>9.1354583913604763</c:v>
                </c:pt>
                <c:pt idx="2">
                  <c:v>8.9482548544896634</c:v>
                </c:pt>
                <c:pt idx="3">
                  <c:v>8.8271111235873576</c:v>
                </c:pt>
                <c:pt idx="4">
                  <c:v>9.0945835660549186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4.6790749120341717</c:v>
                </c:pt>
                <c:pt idx="1">
                  <c:v>4.519557365664455</c:v>
                </c:pt>
                <c:pt idx="2">
                  <c:v>4.2945349214993396</c:v>
                </c:pt>
                <c:pt idx="3">
                  <c:v>4.2557904108773608</c:v>
                </c:pt>
                <c:pt idx="4">
                  <c:v>4.162073490807046</c:v>
                </c:pt>
                <c:pt idx="5">
                  <c:v>4.2974700366800764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6.8157867446180527</c:v>
                </c:pt>
                <c:pt idx="1">
                  <c:v>6.4938359207249254</c:v>
                </c:pt>
                <c:pt idx="2">
                  <c:v>6.7988772754491862</c:v>
                </c:pt>
                <c:pt idx="3">
                  <c:v>6.6940546834387282</c:v>
                </c:pt>
                <c:pt idx="4">
                  <c:v>6.3914297950323196</c:v>
                </c:pt>
                <c:pt idx="5">
                  <c:v>6.4732224063864203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7.3187624930669148</c:v>
                </c:pt>
                <c:pt idx="1">
                  <c:v>7.4151747825294141</c:v>
                </c:pt>
                <c:pt idx="2">
                  <c:v>7.1941432843040847</c:v>
                </c:pt>
                <c:pt idx="3">
                  <c:v>7.0740176209361607</c:v>
                </c:pt>
                <c:pt idx="4">
                  <c:v>7.2635325470446688</c:v>
                </c:pt>
                <c:pt idx="5">
                  <c:v>7.6076765018748684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8.6546512920508452</c:v>
                </c:pt>
                <c:pt idx="1">
                  <c:v>8.1407940180349154</c:v>
                </c:pt>
                <c:pt idx="2">
                  <c:v>8.4290542369199759</c:v>
                </c:pt>
                <c:pt idx="3">
                  <c:v>8.1907960317636661</c:v>
                </c:pt>
                <c:pt idx="4">
                  <c:v>7.6901298508862519</c:v>
                </c:pt>
                <c:pt idx="5">
                  <c:v>7.823865860316273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6.5611173128805564</c:v>
                </c:pt>
                <c:pt idx="1">
                  <c:v>6.1965060759200821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9.058542076028008</c:v>
                </c:pt>
                <c:pt idx="1">
                  <c:v>8.9823162573922932</c:v>
                </c:pt>
                <c:pt idx="2">
                  <c:v>8.8755255601546015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9.3467952129300276</c:v>
                </c:pt>
                <c:pt idx="1">
                  <c:v>8.956482228360434</c:v>
                </c:pt>
                <c:pt idx="2">
                  <c:v>9.1459986365044053</c:v>
                </c:pt>
                <c:pt idx="3">
                  <c:v>9.1830780920819581</c:v>
                </c:pt>
                <c:pt idx="4">
                  <c:v>9.0486109500094916</c:v>
                </c:pt>
                <c:pt idx="5">
                  <c:v>8.9978295641638191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8.4144862047175799</c:v>
                </c:pt>
                <c:pt idx="1">
                  <c:v>8.0573722657167686</c:v>
                </c:pt>
                <c:pt idx="2">
                  <c:v>8.1685430405602126</c:v>
                </c:pt>
                <c:pt idx="3">
                  <c:v>8.1309921194943353</c:v>
                </c:pt>
                <c:pt idx="4">
                  <c:v>7.9824053645045492</c:v>
                </c:pt>
                <c:pt idx="5">
                  <c:v>8.0527840253378287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75904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RBT | Mid Cheshire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75904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RBT | Mid Cheshire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RBT | Mid Cheshire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Mid Cheshire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43001097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67554066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09539680"/>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34651216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12259961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08123542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39138710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5798834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14002111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08436798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91448613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Mid Cheshire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Mid Cheshire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Nurses: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given information about what they should / should not do after they leave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6922101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282230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142166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6957420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491946404"/>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97629864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30608151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3243876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5589754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005578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93756186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0485579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74300652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68041363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21822679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39346894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50180447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1810517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03463593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569022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2109808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348924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54039682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7288716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96665109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70562725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154733882"/>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60504596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87635223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7192623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6359434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193189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23199047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1227108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98948909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156224823"/>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90071702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8561198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8289647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8010144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729940104"/>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819930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414944583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05251527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71645752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17653867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8371220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03254625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243649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19048265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3644154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278784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75766168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85619228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5655849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415544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61980176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28045062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98802111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06487143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5687145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950550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66668650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0191960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39181072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06815807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05311625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4142419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8905542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902669414"/>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9591378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1242249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059844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487859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475263360"/>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824249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00671396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03565882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86632035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3229227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10398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31540725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2394501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05473843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80663700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06876475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914010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91049911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62644492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8940118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679564499"/>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7790386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67943887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250469134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16570150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72156829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7658986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54194517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07712427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432772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68825876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648166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05226233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4998720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192437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627052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60883925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0016784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755970133"/>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0863302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945479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19646311"/>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15958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610890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38101708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1583256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9112540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7509612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596666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9717422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6481442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5971619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0835989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0413435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897349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883317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946454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0745139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1211029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3669064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9428294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7843054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8299294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9899170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9793389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8794910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0871717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1864990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314127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8564468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5854943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17713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8433603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1096115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3376450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8537542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5168126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890623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03878062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665128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7889023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8720144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9516871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6005812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0565321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0618178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1845738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2009763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0982207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6511008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7061996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2830257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8048709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3811422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0189116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3672772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4479454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8119315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892012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449589929"/>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51561823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925766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9002483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6548991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0467173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73717344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07238642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918206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41661718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1181306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19241365"/>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370580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762569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1594155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4334643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7037315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2795933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335139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863897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54954489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87986246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18367244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06860295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2549428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2738181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196067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733593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208415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8233485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68011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3088171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539878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3362287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5767058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4268047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002404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47700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526094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9878560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440752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429938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871252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718852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509704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2128714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300033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8914543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0248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017947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9780583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5715992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563932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278799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1360430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99212015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15772558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16982982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791083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737881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95693914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96321062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34544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624865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1856695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61783905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368214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42640422"/>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521400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831273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1819173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1386346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415090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28941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504812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9791281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8777635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39224347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162866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7800882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6736609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9786202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730852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590113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53066049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2204336"/>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16306</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Mid Cheshire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2026-09-02T13:56:06Z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